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9" r:id="rId13"/>
    <p:sldId id="271" r:id="rId14"/>
    <p:sldId id="274" r:id="rId15"/>
    <p:sldId id="275" r:id="rId16"/>
    <p:sldId id="276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185739-03D2-73F6-E993-AC9A7660DE37}" v="326" dt="2025-07-31T06:37:05.5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4"/>
  </p:normalViewPr>
  <p:slideViewPr>
    <p:cSldViewPr snapToGrid="0" snapToObjects="1">
      <p:cViewPr varScale="1">
        <p:scale>
          <a:sx n="108" d="100"/>
          <a:sy n="108" d="100"/>
        </p:scale>
        <p:origin x="1760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le Meloncelli" userId="bc9d6785eea2a1ca" providerId="Windows Live" clId="Web-{9E185739-03D2-73F6-E993-AC9A7660DE37}"/>
    <pc:docChg chg="delSld modSld">
      <pc:chgData name="Gabrielle Meloncelli" userId="bc9d6785eea2a1ca" providerId="Windows Live" clId="Web-{9E185739-03D2-73F6-E993-AC9A7660DE37}" dt="2025-07-31T06:37:05.563" v="307" actId="20577"/>
      <pc:docMkLst>
        <pc:docMk/>
      </pc:docMkLst>
      <pc:sldChg chg="addSp delSp modSp">
        <pc:chgData name="Gabrielle Meloncelli" userId="bc9d6785eea2a1ca" providerId="Windows Live" clId="Web-{9E185739-03D2-73F6-E993-AC9A7660DE37}" dt="2025-07-31T05:26:24.158" v="251" actId="1076"/>
        <pc:sldMkLst>
          <pc:docMk/>
          <pc:sldMk cId="0" sldId="261"/>
        </pc:sldMkLst>
        <pc:spChg chg="del mod">
          <ac:chgData name="Gabrielle Meloncelli" userId="bc9d6785eea2a1ca" providerId="Windows Live" clId="Web-{9E185739-03D2-73F6-E993-AC9A7660DE37}" dt="2025-07-31T04:33:18.871" v="62"/>
          <ac:spMkLst>
            <pc:docMk/>
            <pc:sldMk cId="0" sldId="261"/>
            <ac:spMk id="3" creationId="{00000000-0000-0000-0000-000000000000}"/>
          </ac:spMkLst>
        </pc:spChg>
        <pc:spChg chg="add del mod">
          <ac:chgData name="Gabrielle Meloncelli" userId="bc9d6785eea2a1ca" providerId="Windows Live" clId="Web-{9E185739-03D2-73F6-E993-AC9A7660DE37}" dt="2025-07-31T04:33:23.434" v="63"/>
          <ac:spMkLst>
            <pc:docMk/>
            <pc:sldMk cId="0" sldId="261"/>
            <ac:spMk id="7" creationId="{A346451E-C6A2-AD73-2C2E-07072D001E24}"/>
          </ac:spMkLst>
        </pc:spChg>
        <pc:picChg chg="add mod">
          <ac:chgData name="Gabrielle Meloncelli" userId="bc9d6785eea2a1ca" providerId="Windows Live" clId="Web-{9E185739-03D2-73F6-E993-AC9A7660DE37}" dt="2025-07-31T05:26:24.158" v="251" actId="1076"/>
          <ac:picMkLst>
            <pc:docMk/>
            <pc:sldMk cId="0" sldId="261"/>
            <ac:picMk id="3" creationId="{2B17FE7E-8425-3485-F55D-F7FBAC1005BA}"/>
          </ac:picMkLst>
        </pc:picChg>
        <pc:picChg chg="add del mod">
          <ac:chgData name="Gabrielle Meloncelli" userId="bc9d6785eea2a1ca" providerId="Windows Live" clId="Web-{9E185739-03D2-73F6-E993-AC9A7660DE37}" dt="2025-07-31T04:30:58.274" v="34"/>
          <ac:picMkLst>
            <pc:docMk/>
            <pc:sldMk cId="0" sldId="261"/>
            <ac:picMk id="4" creationId="{2BEFEE43-7281-E14A-8EC0-60BC13184798}"/>
          </ac:picMkLst>
        </pc:picChg>
        <pc:picChg chg="add mod">
          <ac:chgData name="Gabrielle Meloncelli" userId="bc9d6785eea2a1ca" providerId="Windows Live" clId="Web-{9E185739-03D2-73F6-E993-AC9A7660DE37}" dt="2025-07-31T05:26:24.143" v="250" actId="1076"/>
          <ac:picMkLst>
            <pc:docMk/>
            <pc:sldMk cId="0" sldId="261"/>
            <ac:picMk id="5" creationId="{750546BB-591D-3664-56C7-75A4EF9BCFFC}"/>
          </ac:picMkLst>
        </pc:picChg>
      </pc:sldChg>
      <pc:sldChg chg="addSp delSp modSp">
        <pc:chgData name="Gabrielle Meloncelli" userId="bc9d6785eea2a1ca" providerId="Windows Live" clId="Web-{9E185739-03D2-73F6-E993-AC9A7660DE37}" dt="2025-07-31T04:33:14.949" v="61" actId="1076"/>
        <pc:sldMkLst>
          <pc:docMk/>
          <pc:sldMk cId="0" sldId="262"/>
        </pc:sldMkLst>
        <pc:spChg chg="del mod">
          <ac:chgData name="Gabrielle Meloncelli" userId="bc9d6785eea2a1ca" providerId="Windows Live" clId="Web-{9E185739-03D2-73F6-E993-AC9A7660DE37}" dt="2025-07-31T04:33:09.043" v="59"/>
          <ac:spMkLst>
            <pc:docMk/>
            <pc:sldMk cId="0" sldId="262"/>
            <ac:spMk id="3" creationId="{00000000-0000-0000-0000-000000000000}"/>
          </ac:spMkLst>
        </pc:spChg>
        <pc:spChg chg="add del mod">
          <ac:chgData name="Gabrielle Meloncelli" userId="bc9d6785eea2a1ca" providerId="Windows Live" clId="Web-{9E185739-03D2-73F6-E993-AC9A7660DE37}" dt="2025-07-31T04:33:13.043" v="60"/>
          <ac:spMkLst>
            <pc:docMk/>
            <pc:sldMk cId="0" sldId="262"/>
            <ac:spMk id="6" creationId="{F95FA3C2-DD6F-9EF5-4C86-0B971FB7D4D2}"/>
          </ac:spMkLst>
        </pc:spChg>
        <pc:picChg chg="add mod">
          <ac:chgData name="Gabrielle Meloncelli" userId="bc9d6785eea2a1ca" providerId="Windows Live" clId="Web-{9E185739-03D2-73F6-E993-AC9A7660DE37}" dt="2025-07-31T04:33:14.949" v="61" actId="1076"/>
          <ac:picMkLst>
            <pc:docMk/>
            <pc:sldMk cId="0" sldId="262"/>
            <ac:picMk id="4" creationId="{406023EC-4273-12CA-FE39-6F398CB7CD4D}"/>
          </ac:picMkLst>
        </pc:picChg>
      </pc:sldChg>
      <pc:sldChg chg="addSp delSp modSp">
        <pc:chgData name="Gabrielle Meloncelli" userId="bc9d6785eea2a1ca" providerId="Windows Live" clId="Web-{9E185739-03D2-73F6-E993-AC9A7660DE37}" dt="2025-07-31T05:29:11.364" v="265"/>
        <pc:sldMkLst>
          <pc:docMk/>
          <pc:sldMk cId="0" sldId="263"/>
        </pc:sldMkLst>
        <pc:spChg chg="mod">
          <ac:chgData name="Gabrielle Meloncelli" userId="bc9d6785eea2a1ca" providerId="Windows Live" clId="Web-{9E185739-03D2-73F6-E993-AC9A7660DE37}" dt="2025-07-31T05:29:11.364" v="265"/>
          <ac:spMkLst>
            <pc:docMk/>
            <pc:sldMk cId="0" sldId="263"/>
            <ac:spMk id="2" creationId="{00000000-0000-0000-0000-000000000000}"/>
          </ac:spMkLst>
        </pc:spChg>
        <pc:spChg chg="del mod">
          <ac:chgData name="Gabrielle Meloncelli" userId="bc9d6785eea2a1ca" providerId="Windows Live" clId="Web-{9E185739-03D2-73F6-E993-AC9A7660DE37}" dt="2025-07-31T05:20:34.564" v="217"/>
          <ac:spMkLst>
            <pc:docMk/>
            <pc:sldMk cId="0" sldId="263"/>
            <ac:spMk id="3" creationId="{00000000-0000-0000-0000-000000000000}"/>
          </ac:spMkLst>
        </pc:spChg>
        <pc:spChg chg="add del mod">
          <ac:chgData name="Gabrielle Meloncelli" userId="bc9d6785eea2a1ca" providerId="Windows Live" clId="Web-{9E185739-03D2-73F6-E993-AC9A7660DE37}" dt="2025-07-31T05:20:45.183" v="218"/>
          <ac:spMkLst>
            <pc:docMk/>
            <pc:sldMk cId="0" sldId="263"/>
            <ac:spMk id="7" creationId="{328A2B13-DBE7-40E4-5815-4F2832E06B4D}"/>
          </ac:spMkLst>
        </pc:spChg>
        <pc:picChg chg="add mod modCrop">
          <ac:chgData name="Gabrielle Meloncelli" userId="bc9d6785eea2a1ca" providerId="Windows Live" clId="Web-{9E185739-03D2-73F6-E993-AC9A7660DE37}" dt="2025-07-31T05:23:38.234" v="238" actId="14100"/>
          <ac:picMkLst>
            <pc:docMk/>
            <pc:sldMk cId="0" sldId="263"/>
            <ac:picMk id="4" creationId="{D698FBF8-98AF-6ED9-36F6-CA5B0FFB97D7}"/>
          </ac:picMkLst>
        </pc:picChg>
        <pc:picChg chg="add mod">
          <ac:chgData name="Gabrielle Meloncelli" userId="bc9d6785eea2a1ca" providerId="Windows Live" clId="Web-{9E185739-03D2-73F6-E993-AC9A7660DE37}" dt="2025-07-31T05:23:07.764" v="231" actId="1076"/>
          <ac:picMkLst>
            <pc:docMk/>
            <pc:sldMk cId="0" sldId="263"/>
            <ac:picMk id="5" creationId="{6736F6C1-BD01-4AD9-5943-505DF512062C}"/>
          </ac:picMkLst>
        </pc:picChg>
        <pc:picChg chg="add mod">
          <ac:chgData name="Gabrielle Meloncelli" userId="bc9d6785eea2a1ca" providerId="Windows Live" clId="Web-{9E185739-03D2-73F6-E993-AC9A7660DE37}" dt="2025-07-31T05:23:26.030" v="236" actId="1076"/>
          <ac:picMkLst>
            <pc:docMk/>
            <pc:sldMk cId="0" sldId="263"/>
            <ac:picMk id="8" creationId="{AC986173-48D5-932B-1F5B-6B418C8AA745}"/>
          </ac:picMkLst>
        </pc:picChg>
      </pc:sldChg>
      <pc:sldChg chg="del">
        <pc:chgData name="Gabrielle Meloncelli" userId="bc9d6785eea2a1ca" providerId="Windows Live" clId="Web-{9E185739-03D2-73F6-E993-AC9A7660DE37}" dt="2025-07-31T05:21:08.886" v="224"/>
        <pc:sldMkLst>
          <pc:docMk/>
          <pc:sldMk cId="0" sldId="264"/>
        </pc:sldMkLst>
      </pc:sldChg>
      <pc:sldChg chg="addSp delSp modSp mod setBg">
        <pc:chgData name="Gabrielle Meloncelli" userId="bc9d6785eea2a1ca" providerId="Windows Live" clId="Web-{9E185739-03D2-73F6-E993-AC9A7660DE37}" dt="2025-07-31T06:02:30.841" v="301" actId="1076"/>
        <pc:sldMkLst>
          <pc:docMk/>
          <pc:sldMk cId="0" sldId="265"/>
        </pc:sldMkLst>
        <pc:spChg chg="mod">
          <ac:chgData name="Gabrielle Meloncelli" userId="bc9d6785eea2a1ca" providerId="Windows Live" clId="Web-{9E185739-03D2-73F6-E993-AC9A7660DE37}" dt="2025-07-31T05:29:28.880" v="267" actId="20577"/>
          <ac:spMkLst>
            <pc:docMk/>
            <pc:sldMk cId="0" sldId="265"/>
            <ac:spMk id="2" creationId="{00000000-0000-0000-0000-000000000000}"/>
          </ac:spMkLst>
        </pc:spChg>
        <pc:spChg chg="del mod">
          <ac:chgData name="Gabrielle Meloncelli" userId="bc9d6785eea2a1ca" providerId="Windows Live" clId="Web-{9E185739-03D2-73F6-E993-AC9A7660DE37}" dt="2025-07-31T04:30:09.883" v="33"/>
          <ac:spMkLst>
            <pc:docMk/>
            <pc:sldMk cId="0" sldId="265"/>
            <ac:spMk id="3" creationId="{00000000-0000-0000-0000-000000000000}"/>
          </ac:spMkLst>
        </pc:spChg>
        <pc:spChg chg="add del mod">
          <ac:chgData name="Gabrielle Meloncelli" userId="bc9d6785eea2a1ca" providerId="Windows Live" clId="Web-{9E185739-03D2-73F6-E993-AC9A7660DE37}" dt="2025-07-31T04:32:35.105" v="53"/>
          <ac:spMkLst>
            <pc:docMk/>
            <pc:sldMk cId="0" sldId="265"/>
            <ac:spMk id="5" creationId="{FCA06E34-664F-7B53-D273-8F85AD0ADF84}"/>
          </ac:spMkLst>
        </pc:spChg>
        <pc:spChg chg="add del mod">
          <ac:chgData name="Gabrielle Meloncelli" userId="bc9d6785eea2a1ca" providerId="Windows Live" clId="Web-{9E185739-03D2-73F6-E993-AC9A7660DE37}" dt="2025-07-31T04:32:50.824" v="56"/>
          <ac:spMkLst>
            <pc:docMk/>
            <pc:sldMk cId="0" sldId="265"/>
            <ac:spMk id="9" creationId="{E7837466-2006-C341-1AE8-3B8A8C2C11E5}"/>
          </ac:spMkLst>
        </pc:spChg>
        <pc:spChg chg="add del">
          <ac:chgData name="Gabrielle Meloncelli" userId="bc9d6785eea2a1ca" providerId="Windows Live" clId="Web-{9E185739-03D2-73F6-E993-AC9A7660DE37}" dt="2025-07-31T05:05:25.121" v="107"/>
          <ac:spMkLst>
            <pc:docMk/>
            <pc:sldMk cId="0" sldId="265"/>
            <ac:spMk id="12" creationId="{B3875682-0790-427D-9A23-4B7265F0FA54}"/>
          </ac:spMkLst>
        </pc:spChg>
        <pc:spChg chg="add del">
          <ac:chgData name="Gabrielle Meloncelli" userId="bc9d6785eea2a1ca" providerId="Windows Live" clId="Web-{9E185739-03D2-73F6-E993-AC9A7660DE37}" dt="2025-07-31T05:05:25.121" v="107"/>
          <ac:spMkLst>
            <pc:docMk/>
            <pc:sldMk cId="0" sldId="265"/>
            <ac:spMk id="14" creationId="{6EDE4AAE-4785-4EA7-95DB-45200F5B8096}"/>
          </ac:spMkLst>
        </pc:spChg>
        <pc:spChg chg="add del">
          <ac:chgData name="Gabrielle Meloncelli" userId="bc9d6785eea2a1ca" providerId="Windows Live" clId="Web-{9E185739-03D2-73F6-E993-AC9A7660DE37}" dt="2025-07-31T05:05:25.121" v="107"/>
          <ac:spMkLst>
            <pc:docMk/>
            <pc:sldMk cId="0" sldId="265"/>
            <ac:spMk id="16" creationId="{BD3A0BBF-3323-4691-834F-8AB5052EF38C}"/>
          </ac:spMkLst>
        </pc:spChg>
        <pc:spChg chg="add del">
          <ac:chgData name="Gabrielle Meloncelli" userId="bc9d6785eea2a1ca" providerId="Windows Live" clId="Web-{9E185739-03D2-73F6-E993-AC9A7660DE37}" dt="2025-07-31T05:05:25.121" v="107"/>
          <ac:spMkLst>
            <pc:docMk/>
            <pc:sldMk cId="0" sldId="265"/>
            <ac:spMk id="18" creationId="{A55BC1B9-2257-4E14-823B-9628FE5F79B4}"/>
          </ac:spMkLst>
        </pc:spChg>
        <pc:spChg chg="add del">
          <ac:chgData name="Gabrielle Meloncelli" userId="bc9d6785eea2a1ca" providerId="Windows Live" clId="Web-{9E185739-03D2-73F6-E993-AC9A7660DE37}" dt="2025-07-31T05:05:25.121" v="107"/>
          <ac:spMkLst>
            <pc:docMk/>
            <pc:sldMk cId="0" sldId="265"/>
            <ac:spMk id="20" creationId="{3D28F979-6B06-4DCB-988D-9E6860E7FDFC}"/>
          </ac:spMkLst>
        </pc:spChg>
        <pc:picChg chg="add mod">
          <ac:chgData name="Gabrielle Meloncelli" userId="bc9d6785eea2a1ca" providerId="Windows Live" clId="Web-{9E185739-03D2-73F6-E993-AC9A7660DE37}" dt="2025-07-31T06:02:04.544" v="296" actId="1076"/>
          <ac:picMkLst>
            <pc:docMk/>
            <pc:sldMk cId="0" sldId="265"/>
            <ac:picMk id="3" creationId="{A4E223DD-8829-A529-E92C-97D216DF1DC7}"/>
          </ac:picMkLst>
        </pc:picChg>
        <pc:picChg chg="add mod">
          <ac:chgData name="Gabrielle Meloncelli" userId="bc9d6785eea2a1ca" providerId="Windows Live" clId="Web-{9E185739-03D2-73F6-E993-AC9A7660DE37}" dt="2025-07-31T06:02:22.466" v="300" actId="14100"/>
          <ac:picMkLst>
            <pc:docMk/>
            <pc:sldMk cId="0" sldId="265"/>
            <ac:picMk id="6" creationId="{432B2A43-A4B3-44B6-8C9B-8E8084AB55EF}"/>
          </ac:picMkLst>
        </pc:picChg>
        <pc:picChg chg="add mod">
          <ac:chgData name="Gabrielle Meloncelli" userId="bc9d6785eea2a1ca" providerId="Windows Live" clId="Web-{9E185739-03D2-73F6-E993-AC9A7660DE37}" dt="2025-07-31T06:02:30.841" v="301" actId="1076"/>
          <ac:picMkLst>
            <pc:docMk/>
            <pc:sldMk cId="0" sldId="265"/>
            <ac:picMk id="7" creationId="{3E9455CA-09DD-D054-306E-7601E32C0AC4}"/>
          </ac:picMkLst>
        </pc:picChg>
      </pc:sldChg>
      <pc:sldChg chg="addSp delSp modSp mod setBg">
        <pc:chgData name="Gabrielle Meloncelli" userId="bc9d6785eea2a1ca" providerId="Windows Live" clId="Web-{9E185739-03D2-73F6-E993-AC9A7660DE37}" dt="2025-07-31T05:29:42.068" v="270" actId="20577"/>
        <pc:sldMkLst>
          <pc:docMk/>
          <pc:sldMk cId="0" sldId="266"/>
        </pc:sldMkLst>
        <pc:spChg chg="mod">
          <ac:chgData name="Gabrielle Meloncelli" userId="bc9d6785eea2a1ca" providerId="Windows Live" clId="Web-{9E185739-03D2-73F6-E993-AC9A7660DE37}" dt="2025-07-31T05:29:42.068" v="270" actId="20577"/>
          <ac:spMkLst>
            <pc:docMk/>
            <pc:sldMk cId="0" sldId="266"/>
            <ac:spMk id="2" creationId="{00000000-0000-0000-0000-000000000000}"/>
          </ac:spMkLst>
        </pc:spChg>
        <pc:spChg chg="del">
          <ac:chgData name="Gabrielle Meloncelli" userId="bc9d6785eea2a1ca" providerId="Windows Live" clId="Web-{9E185739-03D2-73F6-E993-AC9A7660DE37}" dt="2025-07-31T04:40:32.728" v="65"/>
          <ac:spMkLst>
            <pc:docMk/>
            <pc:sldMk cId="0" sldId="266"/>
            <ac:spMk id="3" creationId="{00000000-0000-0000-0000-000000000000}"/>
          </ac:spMkLst>
        </pc:spChg>
        <pc:spChg chg="add del mod">
          <ac:chgData name="Gabrielle Meloncelli" userId="bc9d6785eea2a1ca" providerId="Windows Live" clId="Web-{9E185739-03D2-73F6-E993-AC9A7660DE37}" dt="2025-07-31T04:40:36.010" v="66"/>
          <ac:spMkLst>
            <pc:docMk/>
            <pc:sldMk cId="0" sldId="266"/>
            <ac:spMk id="5" creationId="{2D24B2EC-CCDB-228F-6FBA-2736CA4A534F}"/>
          </ac:spMkLst>
        </pc:spChg>
        <pc:spChg chg="add del">
          <ac:chgData name="Gabrielle Meloncelli" userId="bc9d6785eea2a1ca" providerId="Windows Live" clId="Web-{9E185739-03D2-73F6-E993-AC9A7660DE37}" dt="2025-07-31T05:04:19.804" v="91"/>
          <ac:spMkLst>
            <pc:docMk/>
            <pc:sldMk cId="0" sldId="266"/>
            <ac:spMk id="11" creationId="{64C9EE1D-12BB-43F7-9A2A-893578DCA63A}"/>
          </ac:spMkLst>
        </pc:spChg>
        <pc:spChg chg="add del">
          <ac:chgData name="Gabrielle Meloncelli" userId="bc9d6785eea2a1ca" providerId="Windows Live" clId="Web-{9E185739-03D2-73F6-E993-AC9A7660DE37}" dt="2025-07-31T05:04:19.804" v="91"/>
          <ac:spMkLst>
            <pc:docMk/>
            <pc:sldMk cId="0" sldId="266"/>
            <ac:spMk id="13" creationId="{43962A31-C54E-4762-B155-59777FED1C75}"/>
          </ac:spMkLst>
        </pc:spChg>
        <pc:spChg chg="add del">
          <ac:chgData name="Gabrielle Meloncelli" userId="bc9d6785eea2a1ca" providerId="Windows Live" clId="Web-{9E185739-03D2-73F6-E993-AC9A7660DE37}" dt="2025-07-31T05:04:19.804" v="91"/>
          <ac:spMkLst>
            <pc:docMk/>
            <pc:sldMk cId="0" sldId="266"/>
            <ac:spMk id="15" creationId="{20A9CA88-93EB-4DC0-A00D-64E6AB7A0888}"/>
          </ac:spMkLst>
        </pc:spChg>
        <pc:spChg chg="add del">
          <ac:chgData name="Gabrielle Meloncelli" userId="bc9d6785eea2a1ca" providerId="Windows Live" clId="Web-{9E185739-03D2-73F6-E993-AC9A7660DE37}" dt="2025-07-31T05:04:19.804" v="91"/>
          <ac:spMkLst>
            <pc:docMk/>
            <pc:sldMk cId="0" sldId="266"/>
            <ac:spMk id="17" creationId="{DE84C1AD-30A9-4EF6-A8E1-7484242EF80F}"/>
          </ac:spMkLst>
        </pc:spChg>
        <pc:spChg chg="add del">
          <ac:chgData name="Gabrielle Meloncelli" userId="bc9d6785eea2a1ca" providerId="Windows Live" clId="Web-{9E185739-03D2-73F6-E993-AC9A7660DE37}" dt="2025-07-31T05:04:19.804" v="91"/>
          <ac:spMkLst>
            <pc:docMk/>
            <pc:sldMk cId="0" sldId="266"/>
            <ac:spMk id="19" creationId="{086E571C-8A2B-4F37-B155-9C5DF0ACAF89}"/>
          </ac:spMkLst>
        </pc:spChg>
        <pc:spChg chg="add del">
          <ac:chgData name="Gabrielle Meloncelli" userId="bc9d6785eea2a1ca" providerId="Windows Live" clId="Web-{9E185739-03D2-73F6-E993-AC9A7660DE37}" dt="2025-07-31T05:04:30.321" v="93"/>
          <ac:spMkLst>
            <pc:docMk/>
            <pc:sldMk cId="0" sldId="266"/>
            <ac:spMk id="21" creationId="{64C9EE1D-12BB-43F7-9A2A-893578DCA63A}"/>
          </ac:spMkLst>
        </pc:spChg>
        <pc:spChg chg="add del">
          <ac:chgData name="Gabrielle Meloncelli" userId="bc9d6785eea2a1ca" providerId="Windows Live" clId="Web-{9E185739-03D2-73F6-E993-AC9A7660DE37}" dt="2025-07-31T05:04:30.321" v="93"/>
          <ac:spMkLst>
            <pc:docMk/>
            <pc:sldMk cId="0" sldId="266"/>
            <ac:spMk id="22" creationId="{43962A31-C54E-4762-B155-59777FED1C75}"/>
          </ac:spMkLst>
        </pc:spChg>
        <pc:spChg chg="add del">
          <ac:chgData name="Gabrielle Meloncelli" userId="bc9d6785eea2a1ca" providerId="Windows Live" clId="Web-{9E185739-03D2-73F6-E993-AC9A7660DE37}" dt="2025-07-31T05:04:30.321" v="93"/>
          <ac:spMkLst>
            <pc:docMk/>
            <pc:sldMk cId="0" sldId="266"/>
            <ac:spMk id="23" creationId="{6B086509-1281-468A-AAAC-1BBEDAE75736}"/>
          </ac:spMkLst>
        </pc:spChg>
        <pc:spChg chg="add del">
          <ac:chgData name="Gabrielle Meloncelli" userId="bc9d6785eea2a1ca" providerId="Windows Live" clId="Web-{9E185739-03D2-73F6-E993-AC9A7660DE37}" dt="2025-07-31T05:04:30.321" v="93"/>
          <ac:spMkLst>
            <pc:docMk/>
            <pc:sldMk cId="0" sldId="266"/>
            <ac:spMk id="24" creationId="{EEA73850-2107-4E65-85FE-EDD3F45FCDA2}"/>
          </ac:spMkLst>
        </pc:spChg>
        <pc:picChg chg="add mod ord">
          <ac:chgData name="Gabrielle Meloncelli" userId="bc9d6785eea2a1ca" providerId="Windows Live" clId="Web-{9E185739-03D2-73F6-E993-AC9A7660DE37}" dt="2025-07-31T05:07:26.252" v="141" actId="1076"/>
          <ac:picMkLst>
            <pc:docMk/>
            <pc:sldMk cId="0" sldId="266"/>
            <ac:picMk id="3" creationId="{2711CDF5-3D0C-70E3-86E3-5D3562B69C19}"/>
          </ac:picMkLst>
        </pc:picChg>
        <pc:picChg chg="add mod ord">
          <ac:chgData name="Gabrielle Meloncelli" userId="bc9d6785eea2a1ca" providerId="Windows Live" clId="Web-{9E185739-03D2-73F6-E993-AC9A7660DE37}" dt="2025-07-31T05:07:26.252" v="142" actId="1076"/>
          <ac:picMkLst>
            <pc:docMk/>
            <pc:sldMk cId="0" sldId="266"/>
            <ac:picMk id="4" creationId="{C51E7C56-5CB3-6750-1CC2-07102C7BBC59}"/>
          </ac:picMkLst>
        </pc:picChg>
        <pc:picChg chg="add mod">
          <ac:chgData name="Gabrielle Meloncelli" userId="bc9d6785eea2a1ca" providerId="Windows Live" clId="Web-{9E185739-03D2-73F6-E993-AC9A7660DE37}" dt="2025-07-31T05:07:26.236" v="140" actId="1076"/>
          <ac:picMkLst>
            <pc:docMk/>
            <pc:sldMk cId="0" sldId="266"/>
            <ac:picMk id="6" creationId="{C230B171-DBBA-703D-45D0-41E622C8436B}"/>
          </ac:picMkLst>
        </pc:picChg>
      </pc:sldChg>
      <pc:sldChg chg="addSp delSp modSp">
        <pc:chgData name="Gabrielle Meloncelli" userId="bc9d6785eea2a1ca" providerId="Windows Live" clId="Web-{9E185739-03D2-73F6-E993-AC9A7660DE37}" dt="2025-07-31T05:30:03.493" v="274" actId="1076"/>
        <pc:sldMkLst>
          <pc:docMk/>
          <pc:sldMk cId="0" sldId="267"/>
        </pc:sldMkLst>
        <pc:spChg chg="del">
          <ac:chgData name="Gabrielle Meloncelli" userId="bc9d6785eea2a1ca" providerId="Windows Live" clId="Web-{9E185739-03D2-73F6-E993-AC9A7660DE37}" dt="2025-07-31T05:08:46.349" v="143"/>
          <ac:spMkLst>
            <pc:docMk/>
            <pc:sldMk cId="0" sldId="267"/>
            <ac:spMk id="3" creationId="{00000000-0000-0000-0000-000000000000}"/>
          </ac:spMkLst>
        </pc:spChg>
        <pc:spChg chg="add del mod">
          <ac:chgData name="Gabrielle Meloncelli" userId="bc9d6785eea2a1ca" providerId="Windows Live" clId="Web-{9E185739-03D2-73F6-E993-AC9A7660DE37}" dt="2025-07-31T05:08:47.567" v="144"/>
          <ac:spMkLst>
            <pc:docMk/>
            <pc:sldMk cId="0" sldId="267"/>
            <ac:spMk id="5" creationId="{C860A532-0C82-F62E-8742-C55E6BEEF610}"/>
          </ac:spMkLst>
        </pc:spChg>
        <pc:picChg chg="add mod ord">
          <ac:chgData name="Gabrielle Meloncelli" userId="bc9d6785eea2a1ca" providerId="Windows Live" clId="Web-{9E185739-03D2-73F6-E993-AC9A7660DE37}" dt="2025-07-31T05:16:13.591" v="198" actId="1076"/>
          <ac:picMkLst>
            <pc:docMk/>
            <pc:sldMk cId="0" sldId="267"/>
            <ac:picMk id="6" creationId="{DDABA668-13BD-02D2-1A48-D4AB60D4CA7E}"/>
          </ac:picMkLst>
        </pc:picChg>
        <pc:picChg chg="add del mod">
          <ac:chgData name="Gabrielle Meloncelli" userId="bc9d6785eea2a1ca" providerId="Windows Live" clId="Web-{9E185739-03D2-73F6-E993-AC9A7660DE37}" dt="2025-07-31T05:11:31.790" v="151"/>
          <ac:picMkLst>
            <pc:docMk/>
            <pc:sldMk cId="0" sldId="267"/>
            <ac:picMk id="7" creationId="{401FDD70-487C-B669-4A1E-716957E13FA4}"/>
          </ac:picMkLst>
        </pc:picChg>
        <pc:picChg chg="add mod">
          <ac:chgData name="Gabrielle Meloncelli" userId="bc9d6785eea2a1ca" providerId="Windows Live" clId="Web-{9E185739-03D2-73F6-E993-AC9A7660DE37}" dt="2025-07-31T05:30:02.164" v="273" actId="1076"/>
          <ac:picMkLst>
            <pc:docMk/>
            <pc:sldMk cId="0" sldId="267"/>
            <ac:picMk id="8" creationId="{7EEB1C0C-E7F5-E17F-3E20-B1E761892981}"/>
          </ac:picMkLst>
        </pc:picChg>
        <pc:picChg chg="add mod">
          <ac:chgData name="Gabrielle Meloncelli" userId="bc9d6785eea2a1ca" providerId="Windows Live" clId="Web-{9E185739-03D2-73F6-E993-AC9A7660DE37}" dt="2025-07-31T05:30:03.493" v="274" actId="1076"/>
          <ac:picMkLst>
            <pc:docMk/>
            <pc:sldMk cId="0" sldId="267"/>
            <ac:picMk id="9" creationId="{E3548241-81A6-CD8F-D164-2688D6DE0EAA}"/>
          </ac:picMkLst>
        </pc:picChg>
        <pc:picChg chg="add mod">
          <ac:chgData name="Gabrielle Meloncelli" userId="bc9d6785eea2a1ca" providerId="Windows Live" clId="Web-{9E185739-03D2-73F6-E993-AC9A7660DE37}" dt="2025-07-31T05:29:54.523" v="272" actId="14100"/>
          <ac:picMkLst>
            <pc:docMk/>
            <pc:sldMk cId="0" sldId="267"/>
            <ac:picMk id="10" creationId="{317E9606-FF01-8180-2218-23B211C1ACC5}"/>
          </ac:picMkLst>
        </pc:picChg>
      </pc:sldChg>
      <pc:sldChg chg="del">
        <pc:chgData name="Gabrielle Meloncelli" userId="bc9d6785eea2a1ca" providerId="Windows Live" clId="Web-{9E185739-03D2-73F6-E993-AC9A7660DE37}" dt="2025-07-31T05:16:44.904" v="202"/>
        <pc:sldMkLst>
          <pc:docMk/>
          <pc:sldMk cId="0" sldId="268"/>
        </pc:sldMkLst>
      </pc:sldChg>
      <pc:sldChg chg="addSp delSp modSp">
        <pc:chgData name="Gabrielle Meloncelli" userId="bc9d6785eea2a1ca" providerId="Windows Live" clId="Web-{9E185739-03D2-73F6-E993-AC9A7660DE37}" dt="2025-07-31T05:28:06.441" v="255" actId="1076"/>
        <pc:sldMkLst>
          <pc:docMk/>
          <pc:sldMk cId="0" sldId="269"/>
        </pc:sldMkLst>
        <pc:spChg chg="del">
          <ac:chgData name="Gabrielle Meloncelli" userId="bc9d6785eea2a1ca" providerId="Windows Live" clId="Web-{9E185739-03D2-73F6-E993-AC9A7660DE37}" dt="2025-07-31T05:21:31.418" v="225"/>
          <ac:spMkLst>
            <pc:docMk/>
            <pc:sldMk cId="0" sldId="269"/>
            <ac:spMk id="3" creationId="{00000000-0000-0000-0000-000000000000}"/>
          </ac:spMkLst>
        </pc:spChg>
        <pc:spChg chg="add del mod">
          <ac:chgData name="Gabrielle Meloncelli" userId="bc9d6785eea2a1ca" providerId="Windows Live" clId="Web-{9E185739-03D2-73F6-E993-AC9A7660DE37}" dt="2025-07-31T05:22:41.514" v="226"/>
          <ac:spMkLst>
            <pc:docMk/>
            <pc:sldMk cId="0" sldId="269"/>
            <ac:spMk id="5" creationId="{8570C9B6-B98B-F410-B996-0C21D1DDD4A7}"/>
          </ac:spMkLst>
        </pc:spChg>
        <pc:picChg chg="add del mod">
          <ac:chgData name="Gabrielle Meloncelli" userId="bc9d6785eea2a1ca" providerId="Windows Live" clId="Web-{9E185739-03D2-73F6-E993-AC9A7660DE37}" dt="2025-07-31T05:26:36.471" v="253"/>
          <ac:picMkLst>
            <pc:docMk/>
            <pc:sldMk cId="0" sldId="269"/>
            <ac:picMk id="6" creationId="{D9572E11-4A1C-BB9B-4C39-086E33E7DFBB}"/>
          </ac:picMkLst>
        </pc:picChg>
        <pc:picChg chg="add mod">
          <ac:chgData name="Gabrielle Meloncelli" userId="bc9d6785eea2a1ca" providerId="Windows Live" clId="Web-{9E185739-03D2-73F6-E993-AC9A7660DE37}" dt="2025-07-31T05:28:06.441" v="255" actId="1076"/>
          <ac:picMkLst>
            <pc:docMk/>
            <pc:sldMk cId="0" sldId="269"/>
            <ac:picMk id="7" creationId="{D34AF162-83F2-2F19-13C0-B5BABB731724}"/>
          </ac:picMkLst>
        </pc:picChg>
      </pc:sldChg>
      <pc:sldChg chg="modSp del">
        <pc:chgData name="Gabrielle Meloncelli" userId="bc9d6785eea2a1ca" providerId="Windows Live" clId="Web-{9E185739-03D2-73F6-E993-AC9A7660DE37}" dt="2025-07-31T06:35:57.359" v="302"/>
        <pc:sldMkLst>
          <pc:docMk/>
          <pc:sldMk cId="0" sldId="270"/>
        </pc:sldMkLst>
        <pc:spChg chg="mod">
          <ac:chgData name="Gabrielle Meloncelli" userId="bc9d6785eea2a1ca" providerId="Windows Live" clId="Web-{9E185739-03D2-73F6-E993-AC9A7660DE37}" dt="2025-07-31T05:31:50.487" v="281" actId="20577"/>
          <ac:spMkLst>
            <pc:docMk/>
            <pc:sldMk cId="0" sldId="270"/>
            <ac:spMk id="3" creationId="{00000000-0000-0000-0000-000000000000}"/>
          </ac:spMkLst>
        </pc:spChg>
      </pc:sldChg>
      <pc:sldChg chg="addSp delSp modSp">
        <pc:chgData name="Gabrielle Meloncelli" userId="bc9d6785eea2a1ca" providerId="Windows Live" clId="Web-{9E185739-03D2-73F6-E993-AC9A7660DE37}" dt="2025-07-31T06:37:05.563" v="307" actId="20577"/>
        <pc:sldMkLst>
          <pc:docMk/>
          <pc:sldMk cId="0" sldId="271"/>
        </pc:sldMkLst>
        <pc:spChg chg="mod">
          <ac:chgData name="Gabrielle Meloncelli" userId="bc9d6785eea2a1ca" providerId="Windows Live" clId="Web-{9E185739-03D2-73F6-E993-AC9A7660DE37}" dt="2025-07-31T06:37:05.563" v="307" actId="20577"/>
          <ac:spMkLst>
            <pc:docMk/>
            <pc:sldMk cId="0" sldId="271"/>
            <ac:spMk id="2" creationId="{00000000-0000-0000-0000-000000000000}"/>
          </ac:spMkLst>
        </pc:spChg>
        <pc:spChg chg="del">
          <ac:chgData name="Gabrielle Meloncelli" userId="bc9d6785eea2a1ca" providerId="Windows Live" clId="Web-{9E185739-03D2-73F6-E993-AC9A7660DE37}" dt="2025-07-31T06:36:56.281" v="305"/>
          <ac:spMkLst>
            <pc:docMk/>
            <pc:sldMk cId="0" sldId="271"/>
            <ac:spMk id="3" creationId="{00000000-0000-0000-0000-000000000000}"/>
          </ac:spMkLst>
        </pc:spChg>
        <pc:spChg chg="add del mod">
          <ac:chgData name="Gabrielle Meloncelli" userId="bc9d6785eea2a1ca" providerId="Windows Live" clId="Web-{9E185739-03D2-73F6-E993-AC9A7660DE37}" dt="2025-07-31T06:36:56.406" v="306"/>
          <ac:spMkLst>
            <pc:docMk/>
            <pc:sldMk cId="0" sldId="271"/>
            <ac:spMk id="5" creationId="{538B773D-24EE-C8CD-B4AC-835B64E00988}"/>
          </ac:spMkLst>
        </pc:spChg>
        <pc:picChg chg="add mod ord">
          <ac:chgData name="Gabrielle Meloncelli" userId="bc9d6785eea2a1ca" providerId="Windows Live" clId="Web-{9E185739-03D2-73F6-E993-AC9A7660DE37}" dt="2025-07-31T06:36:56.406" v="306"/>
          <ac:picMkLst>
            <pc:docMk/>
            <pc:sldMk cId="0" sldId="271"/>
            <ac:picMk id="6" creationId="{AA0EF92B-62D8-2561-28FF-45C25C4A9970}"/>
          </ac:picMkLst>
        </pc:picChg>
      </pc:sldChg>
      <pc:sldChg chg="del">
        <pc:chgData name="Gabrielle Meloncelli" userId="bc9d6785eea2a1ca" providerId="Windows Live" clId="Web-{9E185739-03D2-73F6-E993-AC9A7660DE37}" dt="2025-07-31T06:36:47" v="303"/>
        <pc:sldMkLst>
          <pc:docMk/>
          <pc:sldMk cId="0" sldId="272"/>
        </pc:sldMkLst>
      </pc:sldChg>
      <pc:sldChg chg="del">
        <pc:chgData name="Gabrielle Meloncelli" userId="bc9d6785eea2a1ca" providerId="Windows Live" clId="Web-{9E185739-03D2-73F6-E993-AC9A7660DE37}" dt="2025-07-31T06:36:47.813" v="304"/>
        <pc:sldMkLst>
          <pc:docMk/>
          <pc:sldMk cId="0" sldId="273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g>
</file>

<file path=ppt/media/image25.png>
</file>

<file path=ppt/media/image26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C485A-124B-184B-964C-F55C348FA1A0}" type="datetimeFigureOut">
              <a:rPr lang="en-GH" smtClean="0"/>
              <a:t>07/30/2025</a:t>
            </a:fld>
            <a:endParaRPr lang="en-G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040C78-DD85-9340-ADAD-748BFF47F2C0}" type="slidenum">
              <a:rPr lang="en-GH" smtClean="0"/>
              <a:t>‹nº›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8584807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040C78-DD85-9340-ADAD-748BFF47F2C0}" type="slidenum">
              <a:rPr lang="en-GH" smtClean="0"/>
              <a:t>2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1366891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62000"/>
            <a:ext cx="6856214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6952697" y="762000"/>
            <a:ext cx="2193989" cy="5334001"/>
          </a:xfrm>
          <a:prstGeom prst="rect">
            <a:avLst/>
          </a:prstGeom>
          <a:solidFill>
            <a:srgbClr val="C3C3C3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2386" y="1298448"/>
            <a:ext cx="5486400" cy="3255264"/>
          </a:xfrm>
        </p:spPr>
        <p:txBody>
          <a:bodyPr anchor="b">
            <a:normAutofit/>
          </a:bodyPr>
          <a:lstStyle>
            <a:lvl1pPr algn="l">
              <a:defRPr sz="5400" spc="-100" baseline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11" y="4670246"/>
            <a:ext cx="54864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698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12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5750" y="990600"/>
            <a:ext cx="2114550" cy="49530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00934" y="868680"/>
            <a:ext cx="5486400" cy="512064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04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549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0934" y="1298448"/>
            <a:ext cx="5486400" cy="3255264"/>
          </a:xfrm>
        </p:spPr>
        <p:txBody>
          <a:bodyPr anchor="b">
            <a:normAutofit/>
          </a:bodyPr>
          <a:lstStyle>
            <a:lvl1pPr>
              <a:defRPr sz="54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14650" y="4672584"/>
            <a:ext cx="54864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0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048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00934" y="868680"/>
            <a:ext cx="2606040" cy="5120640"/>
          </a:xfrm>
        </p:spPr>
        <p:txBody>
          <a:bodyPr/>
          <a:lstStyle>
            <a:lvl1pPr>
              <a:defRPr sz="1900"/>
            </a:lvl1pPr>
            <a:lvl2pPr>
              <a:defRPr sz="1700"/>
            </a:lvl2pPr>
            <a:lvl3pPr>
              <a:defRPr sz="15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63590" y="868680"/>
            <a:ext cx="2606040" cy="5120640"/>
          </a:xfrm>
        </p:spPr>
        <p:txBody>
          <a:bodyPr/>
          <a:lstStyle>
            <a:lvl1pPr>
              <a:defRPr sz="1900"/>
            </a:lvl1pPr>
            <a:lvl2pPr>
              <a:defRPr sz="1700"/>
            </a:lvl2pPr>
            <a:lvl3pPr>
              <a:defRPr sz="15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648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00934" y="1023586"/>
            <a:ext cx="260604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9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00934" y="1930936"/>
            <a:ext cx="2606040" cy="4023360"/>
          </a:xfrm>
        </p:spPr>
        <p:txBody>
          <a:bodyPr/>
          <a:lstStyle>
            <a:lvl1pPr>
              <a:defRPr sz="1900"/>
            </a:lvl1pPr>
            <a:lvl2pPr>
              <a:defRPr sz="1700"/>
            </a:lvl2pPr>
            <a:lvl3pPr>
              <a:defRPr sz="15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63847" y="1023587"/>
            <a:ext cx="260604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9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63847" y="1930936"/>
            <a:ext cx="2606040" cy="4023360"/>
          </a:xfrm>
        </p:spPr>
        <p:txBody>
          <a:bodyPr/>
          <a:lstStyle>
            <a:lvl1pPr>
              <a:defRPr sz="1900"/>
            </a:lvl1pPr>
            <a:lvl2pPr>
              <a:defRPr sz="1700"/>
            </a:lvl2pPr>
            <a:lvl3pPr>
              <a:defRPr sz="15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334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952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287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1143000"/>
            <a:ext cx="2125980" cy="2194560"/>
          </a:xfrm>
        </p:spPr>
        <p:txBody>
          <a:bodyPr anchor="b">
            <a:normAutofit/>
          </a:bodyPr>
          <a:lstStyle>
            <a:lvl1pPr>
              <a:defRPr sz="2800" b="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00934" y="868680"/>
            <a:ext cx="54864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024" y="3337560"/>
            <a:ext cx="2125980" cy="256032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5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371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1143000"/>
            <a:ext cx="2125980" cy="2194560"/>
          </a:xfrm>
        </p:spPr>
        <p:txBody>
          <a:bodyPr anchor="b">
            <a:normAutofit/>
          </a:bodyPr>
          <a:lstStyle>
            <a:lvl1pPr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677983" y="767419"/>
            <a:ext cx="6086423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024" y="3340602"/>
            <a:ext cx="2125980" cy="256032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5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2624326" y="6356351"/>
            <a:ext cx="443363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991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2582693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9689" y="1123838"/>
            <a:ext cx="221061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8861898" y="758952"/>
            <a:ext cx="288036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01951" y="864108"/>
            <a:ext cx="54864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6849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01951" y="6356351"/>
            <a:ext cx="4433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75602" y="6356351"/>
            <a:ext cx="11481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accent1"/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792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19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7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5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3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3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3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3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3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3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ienanews.it/in-evidenza/il-criminologo-e-i-delitti-del-mostro-di-firenze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85354-text-question-blog-questions-logo-any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LAPD Crime Data Analysis (2010 - 2015)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dirty="0"/>
              <a:t>Visualizing Crime Trends for Improved Policing</a:t>
            </a:r>
          </a:p>
          <a:p>
            <a:r>
              <a:rPr dirty="0"/>
              <a:t>Presented by: </a:t>
            </a:r>
            <a:r>
              <a:rPr lang="en-US" dirty="0"/>
              <a:t>Hernan </a:t>
            </a:r>
            <a:r>
              <a:rPr lang="en-US" dirty="0" err="1"/>
              <a:t>Moratto</a:t>
            </a:r>
            <a:r>
              <a:rPr lang="en-US" dirty="0"/>
              <a:t>, Gabrielle </a:t>
            </a:r>
            <a:r>
              <a:rPr lang="en-US" dirty="0" err="1"/>
              <a:t>Meloncelli</a:t>
            </a:r>
            <a:r>
              <a:rPr lang="en-US" dirty="0"/>
              <a:t>, </a:t>
            </a:r>
            <a:r>
              <a:rPr lang="en-US" dirty="0" err="1"/>
              <a:t>Faranak</a:t>
            </a:r>
            <a:r>
              <a:rPr lang="en-US" dirty="0"/>
              <a:t> Sadeghi and </a:t>
            </a:r>
            <a:r>
              <a:rPr lang="en-US" dirty="0" err="1"/>
              <a:t>Maame</a:t>
            </a:r>
            <a:r>
              <a:rPr lang="en-US" dirty="0"/>
              <a:t> </a:t>
            </a:r>
            <a:r>
              <a:rPr lang="en-US" dirty="0" err="1"/>
              <a:t>Birago</a:t>
            </a:r>
            <a:r>
              <a:rPr lang="en-US" dirty="0"/>
              <a:t> </a:t>
            </a:r>
            <a:r>
              <a:rPr lang="en-US" dirty="0" err="1"/>
              <a:t>Aninkorah</a:t>
            </a:r>
            <a:endParaRPr lang="en-US" dirty="0"/>
          </a:p>
          <a:p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EF40A5-3126-12D1-8E47-BD1526AABC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887687" y="760021"/>
            <a:ext cx="2256313" cy="533202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2400" err="1"/>
              <a:t>Victim</a:t>
            </a:r>
            <a:r>
              <a:rPr lang="pt-BR" sz="2400" dirty="0"/>
              <a:t> </a:t>
            </a:r>
            <a:r>
              <a:rPr lang="pt-BR" sz="2400" err="1"/>
              <a:t>Demographics</a:t>
            </a:r>
            <a:endParaRPr lang="pt-BR" sz="2800" dirty="0"/>
          </a:p>
        </p:txBody>
      </p:sp>
      <p:pic>
        <p:nvPicPr>
          <p:cNvPr id="6" name="Imagem 5" descr="Gráfico, Gráfico de linhas, Histograma&#10;&#10;O conteúdo gerado por IA pode estar incorreto.">
            <a:extLst>
              <a:ext uri="{FF2B5EF4-FFF2-40B4-BE49-F238E27FC236}">
                <a16:creationId xmlns:a16="http://schemas.microsoft.com/office/drawing/2014/main" id="{C230B171-DBBA-703D-45D0-41E622C843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0852" y="69176"/>
            <a:ext cx="3451414" cy="2091618"/>
          </a:xfrm>
          <a:prstGeom prst="rect">
            <a:avLst/>
          </a:prstGeom>
        </p:spPr>
      </p:pic>
      <p:pic>
        <p:nvPicPr>
          <p:cNvPr id="3" name="Imagem 2" descr="Gráfico, Gráfico de barras&#10;&#10;O conteúdo gerado por IA pode estar incorreto.">
            <a:extLst>
              <a:ext uri="{FF2B5EF4-FFF2-40B4-BE49-F238E27FC236}">
                <a16:creationId xmlns:a16="http://schemas.microsoft.com/office/drawing/2014/main" id="{2711CDF5-3D0C-70E3-86E3-5D3562B69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9645" y="2248851"/>
            <a:ext cx="3451414" cy="2080152"/>
          </a:xfrm>
          <a:prstGeom prst="rect">
            <a:avLst/>
          </a:prstGeom>
        </p:spPr>
      </p:pic>
      <p:pic>
        <p:nvPicPr>
          <p:cNvPr id="4" name="Imagem 3" descr="Gráfico, Gráfico de barras&#10;&#10;O conteúdo gerado por IA pode estar incorreto.">
            <a:extLst>
              <a:ext uri="{FF2B5EF4-FFF2-40B4-BE49-F238E27FC236}">
                <a16:creationId xmlns:a16="http://schemas.microsoft.com/office/drawing/2014/main" id="{C51E7C56-5CB3-6750-1CC2-07102C7BBC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9645" y="4436152"/>
            <a:ext cx="3619501" cy="19413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Weapon Usage Analysis</a:t>
            </a:r>
          </a:p>
        </p:txBody>
      </p:sp>
      <p:pic>
        <p:nvPicPr>
          <p:cNvPr id="6" name="Espaço Reservado para Conteúdo 5" descr="Gráfico&#10;&#10;O conteúdo gerado por IA pode estar incorreto.">
            <a:extLst>
              <a:ext uri="{FF2B5EF4-FFF2-40B4-BE49-F238E27FC236}">
                <a16:creationId xmlns:a16="http://schemas.microsoft.com/office/drawing/2014/main" id="{DDABA668-13BD-02D2-1A48-D4AB60D4CA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42535" y="1248806"/>
            <a:ext cx="2452967" cy="2222127"/>
          </a:xfrm>
          <a:prstGeom prst="rect">
            <a:avLst/>
          </a:prstGeom>
        </p:spPr>
      </p:pic>
      <p:pic>
        <p:nvPicPr>
          <p:cNvPr id="8" name="Imagem 7" descr="Gráfico, Gráfico de barras&#10;&#10;O conteúdo gerado por IA pode estar incorreto.">
            <a:extLst>
              <a:ext uri="{FF2B5EF4-FFF2-40B4-BE49-F238E27FC236}">
                <a16:creationId xmlns:a16="http://schemas.microsoft.com/office/drawing/2014/main" id="{7EEB1C0C-E7F5-E17F-3E20-B1E761892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4591" y="3678429"/>
            <a:ext cx="2980763" cy="2044884"/>
          </a:xfrm>
          <a:prstGeom prst="rect">
            <a:avLst/>
          </a:prstGeom>
        </p:spPr>
      </p:pic>
      <p:pic>
        <p:nvPicPr>
          <p:cNvPr id="9" name="Imagem 8" descr="Gráfico, Gráfico de barras&#10;&#10;O conteúdo gerado por IA pode estar incorreto.">
            <a:extLst>
              <a:ext uri="{FF2B5EF4-FFF2-40B4-BE49-F238E27FC236}">
                <a16:creationId xmlns:a16="http://schemas.microsoft.com/office/drawing/2014/main" id="{E3548241-81A6-CD8F-D164-2688D6DE0E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5352" y="3690592"/>
            <a:ext cx="3137649" cy="2031759"/>
          </a:xfrm>
          <a:prstGeom prst="rect">
            <a:avLst/>
          </a:prstGeom>
        </p:spPr>
      </p:pic>
      <p:pic>
        <p:nvPicPr>
          <p:cNvPr id="10" name="Imagem 9" descr="Gráfico, Gráfico de linhas&#10;&#10;O conteúdo gerado por IA pode estar incorreto.">
            <a:extLst>
              <a:ext uri="{FF2B5EF4-FFF2-40B4-BE49-F238E27FC236}">
                <a16:creationId xmlns:a16="http://schemas.microsoft.com/office/drawing/2014/main" id="{317E9606-FF01-8180-2218-23B211C1AC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8676" y="1249893"/>
            <a:ext cx="3675529" cy="224030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Crime Status Breakdown</a:t>
            </a:r>
          </a:p>
        </p:txBody>
      </p:sp>
      <p:pic>
        <p:nvPicPr>
          <p:cNvPr id="7" name="Imagem 6" descr="Uma imagem contendo Gráfico&#10;&#10;O conteúdo gerado por IA pode estar incorreto.">
            <a:extLst>
              <a:ext uri="{FF2B5EF4-FFF2-40B4-BE49-F238E27FC236}">
                <a16:creationId xmlns:a16="http://schemas.microsoft.com/office/drawing/2014/main" id="{D34AF162-83F2-2F19-13C0-B5BABB7317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0511" y="2028825"/>
            <a:ext cx="4238625" cy="280035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 Dashboard</a:t>
            </a:r>
          </a:p>
        </p:txBody>
      </p:sp>
      <p:pic>
        <p:nvPicPr>
          <p:cNvPr id="6" name="Espaço Reservado para Conteúdo 5" descr="Dashboard">
            <a:extLst>
              <a:ext uri="{FF2B5EF4-FFF2-40B4-BE49-F238E27FC236}">
                <a16:creationId xmlns:a16="http://schemas.microsoft.com/office/drawing/2014/main" id="{AA0EF92B-62D8-2561-28FF-45C25C4A99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93339" y="864108"/>
            <a:ext cx="4103624" cy="51206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8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b="1" dirty="0"/>
              <a:t>Increase patrols in identified hotspots.</a:t>
            </a:r>
          </a:p>
          <a:p>
            <a:r>
              <a:rPr b="1" dirty="0"/>
              <a:t>Run awareness programs in high-crime residential zones.</a:t>
            </a:r>
          </a:p>
          <a:p>
            <a:r>
              <a:rPr b="1" dirty="0"/>
              <a:t>Prioritize resolution of armed crimes.</a:t>
            </a:r>
          </a:p>
          <a:p>
            <a:r>
              <a:rPr b="1" dirty="0"/>
              <a:t>Deploy real-time dashboards for faster decisions.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8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b="1" dirty="0"/>
              <a:t>LAPD can leverage data for effective crime prevention.</a:t>
            </a:r>
          </a:p>
          <a:p>
            <a:r>
              <a:rPr b="1" dirty="0"/>
              <a:t>Dashboards offer transparency and support informed policing.</a:t>
            </a:r>
          </a:p>
          <a:p>
            <a:r>
              <a:rPr b="1" dirty="0"/>
              <a:t>Ongoing analysis ensures responsive and adaptive strategies.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Questions &amp; Discussion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8BA112-6082-75AF-0229-A8BAD9C45D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901950" y="1449758"/>
            <a:ext cx="5486400" cy="3948959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8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Background of LAPD Crime Unit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b="1" dirty="0"/>
              <a:t>Founded in 1869, LAPD is one of the largest U.S. police departments.</a:t>
            </a:r>
          </a:p>
          <a:p>
            <a:r>
              <a:rPr b="1" dirty="0"/>
              <a:t>Responsibilities include crime prevention, law enforcement, and public safety.</a:t>
            </a:r>
          </a:p>
          <a:p>
            <a:r>
              <a:rPr b="1" dirty="0"/>
              <a:t>Focus on community-oriented policing and data-driven strategies.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8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LAPD Mission and Vision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b="1" dirty="0"/>
              <a:t>Mission: Safeguard lives and property, reduce crime, enhance public safety.</a:t>
            </a:r>
          </a:p>
          <a:p>
            <a:r>
              <a:rPr b="1" dirty="0"/>
              <a:t>Vision: Trusted and innovative policing with integrity and transparency.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8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Dataset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b="1" dirty="0"/>
              <a:t>Source: LAPD Crime Dataset (2010 - 2015).</a:t>
            </a:r>
          </a:p>
          <a:p>
            <a:r>
              <a:rPr b="1" dirty="0"/>
              <a:t>Includes: Date, Time, Area, Crime Type, Victim Info, Location, Status.</a:t>
            </a:r>
          </a:p>
          <a:p>
            <a:r>
              <a:rPr b="1" dirty="0"/>
              <a:t>Covers: Over 1 million reported crimes across 5 years.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8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 Cleaning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b="1" dirty="0"/>
              <a:t>Removed duplicates and null values.</a:t>
            </a:r>
          </a:p>
          <a:p>
            <a:r>
              <a:rPr b="1" dirty="0"/>
              <a:t>Standardized date/time formats and validated locations.</a:t>
            </a:r>
          </a:p>
          <a:p>
            <a:r>
              <a:rPr b="1" dirty="0"/>
              <a:t>Grouped time into hourly buckets for analysis.</a:t>
            </a:r>
          </a:p>
          <a:p>
            <a:r>
              <a:rPr b="1" dirty="0"/>
              <a:t>Cleaned demographic and weapon fields for consistency.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Crime Frequency Over Time</a:t>
            </a:r>
          </a:p>
        </p:txBody>
      </p:sp>
      <p:pic>
        <p:nvPicPr>
          <p:cNvPr id="5" name="Imagem 4" descr="Gráfico, Gráfico de linhas&#10;&#10;O conteúdo gerado por IA pode estar incorreto.">
            <a:extLst>
              <a:ext uri="{FF2B5EF4-FFF2-40B4-BE49-F238E27FC236}">
                <a16:creationId xmlns:a16="http://schemas.microsoft.com/office/drawing/2014/main" id="{750546BB-591D-3664-56C7-75A4EF9BCF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616" y="390651"/>
            <a:ext cx="4672856" cy="2815786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2B17FE7E-8425-3485-F55D-F7FBAC1005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2618" y="3327224"/>
            <a:ext cx="4672854" cy="280331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Top Crime Types</a:t>
            </a:r>
          </a:p>
        </p:txBody>
      </p:sp>
      <p:pic>
        <p:nvPicPr>
          <p:cNvPr id="4" name="Imagem 3" descr="Gráfico, Gráfico de barras&#10;&#10;O conteúdo gerado por IA pode estar incorreto.">
            <a:extLst>
              <a:ext uri="{FF2B5EF4-FFF2-40B4-BE49-F238E27FC236}">
                <a16:creationId xmlns:a16="http://schemas.microsoft.com/office/drawing/2014/main" id="{406023EC-4273-12CA-FE39-6F398CB7C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3529" y="1710294"/>
            <a:ext cx="5658971" cy="33589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Crime Distribution by Area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698FBF8-98AF-6ED9-36F6-CA5B0FFB97D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1328" r="9326" b="-339"/>
          <a:stretch>
            <a:fillRect/>
          </a:stretch>
        </p:blipFill>
        <p:spPr>
          <a:xfrm>
            <a:off x="2633383" y="731883"/>
            <a:ext cx="6163236" cy="3557509"/>
          </a:xfrm>
          <a:prstGeom prst="rect">
            <a:avLst/>
          </a:prstGeom>
        </p:spPr>
      </p:pic>
      <p:pic>
        <p:nvPicPr>
          <p:cNvPr id="5" name="Imagem 4" descr="Uma imagem contendo Padrão do plano de fundo&#10;&#10;O conteúdo gerado por IA pode estar incorreto.">
            <a:extLst>
              <a:ext uri="{FF2B5EF4-FFF2-40B4-BE49-F238E27FC236}">
                <a16:creationId xmlns:a16="http://schemas.microsoft.com/office/drawing/2014/main" id="{6736F6C1-BD01-4AD9-5943-505DF51206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5794" y="4124727"/>
            <a:ext cx="3048002" cy="1891869"/>
          </a:xfrm>
          <a:prstGeom prst="rect">
            <a:avLst/>
          </a:prstGeom>
        </p:spPr>
      </p:pic>
      <p:pic>
        <p:nvPicPr>
          <p:cNvPr id="8" name="Imagem 7" descr="Gráfico, Gráfico de barras&#10;&#10;O conteúdo gerado por IA pode estar incorreto.">
            <a:extLst>
              <a:ext uri="{FF2B5EF4-FFF2-40B4-BE49-F238E27FC236}">
                <a16:creationId xmlns:a16="http://schemas.microsoft.com/office/drawing/2014/main" id="{AC986173-48D5-932B-1F5B-6B418C8AA7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6206" y="4128874"/>
            <a:ext cx="3070413" cy="187237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Time </a:t>
            </a:r>
            <a:r>
              <a:rPr lang="pt-BR" dirty="0" err="1"/>
              <a:t>of</a:t>
            </a:r>
            <a:r>
              <a:rPr lang="pt-BR" dirty="0"/>
              <a:t> Day </a:t>
            </a:r>
            <a:r>
              <a:rPr lang="pt-BR" dirty="0" err="1"/>
              <a:t>vs</a:t>
            </a:r>
            <a:r>
              <a:rPr lang="pt-BR" dirty="0"/>
              <a:t> </a:t>
            </a:r>
            <a:br>
              <a:rPr lang="pt-BR" dirty="0"/>
            </a:br>
            <a:r>
              <a:rPr lang="pt-BR" dirty="0"/>
              <a:t>Crime </a:t>
            </a:r>
            <a:r>
              <a:rPr lang="pt-BR" dirty="0" err="1"/>
              <a:t>Type</a:t>
            </a:r>
            <a:endParaRPr lang="pt-BR" dirty="0"/>
          </a:p>
        </p:txBody>
      </p:sp>
      <p:pic>
        <p:nvPicPr>
          <p:cNvPr id="6" name="Imagem 5" descr="Gráfico, Tabela, Gráfico de mapa de árvore&#10;&#10;O conteúdo gerado por IA pode estar incorreto.">
            <a:extLst>
              <a:ext uri="{FF2B5EF4-FFF2-40B4-BE49-F238E27FC236}">
                <a16:creationId xmlns:a16="http://schemas.microsoft.com/office/drawing/2014/main" id="{432B2A43-A4B3-44B6-8C9B-8E8084AB5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9382" y="339234"/>
            <a:ext cx="3888442" cy="2358328"/>
          </a:xfrm>
          <a:prstGeom prst="rect">
            <a:avLst/>
          </a:prstGeom>
        </p:spPr>
      </p:pic>
      <p:pic>
        <p:nvPicPr>
          <p:cNvPr id="7" name="Imagem 6" descr="Gráfico, Gráfico de barras&#10;&#10;O conteúdo gerado por IA pode estar incorreto.">
            <a:extLst>
              <a:ext uri="{FF2B5EF4-FFF2-40B4-BE49-F238E27FC236}">
                <a16:creationId xmlns:a16="http://schemas.microsoft.com/office/drawing/2014/main" id="{3E9455CA-09DD-D054-306E-7601E32C0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381" y="2453433"/>
            <a:ext cx="3888442" cy="2354546"/>
          </a:xfrm>
          <a:prstGeom prst="rect">
            <a:avLst/>
          </a:prstGeom>
        </p:spPr>
      </p:pic>
      <p:pic>
        <p:nvPicPr>
          <p:cNvPr id="3" name="Imagem 2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A4E223DD-8829-A529-E92C-97D216DF1D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9383" y="4258809"/>
            <a:ext cx="3888442" cy="237450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{2E238384-B8D7-5744-B892-0E6BEEEBC20C}tf10001124</Template>
  <TotalTime>96</TotalTime>
  <Words>427</Words>
  <Application>Microsoft Office PowerPoint</Application>
  <PresentationFormat>Apresentação na tela (4:3)</PresentationFormat>
  <Paragraphs>64</Paragraphs>
  <Slides>16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17" baseType="lpstr">
      <vt:lpstr>Frame</vt:lpstr>
      <vt:lpstr>LAPD Crime Data Analysis (2010 - 2015)</vt:lpstr>
      <vt:lpstr>Background of LAPD Crime Unit</vt:lpstr>
      <vt:lpstr>LAPD Mission and Vision</vt:lpstr>
      <vt:lpstr>Dataset Overview</vt:lpstr>
      <vt:lpstr>Data Cleaning Process</vt:lpstr>
      <vt:lpstr>Crime Frequency Over Time</vt:lpstr>
      <vt:lpstr>Top Crime Types</vt:lpstr>
      <vt:lpstr>Crime Distribution by Area</vt:lpstr>
      <vt:lpstr>Time of Day vs  Crime Type</vt:lpstr>
      <vt:lpstr>Victim Demographics</vt:lpstr>
      <vt:lpstr>Weapon Usage Analysis</vt:lpstr>
      <vt:lpstr>Crime Status Breakdown</vt:lpstr>
      <vt:lpstr> Dashboard</vt:lpstr>
      <vt:lpstr>Recommendations</vt:lpstr>
      <vt:lpstr>Conclusion</vt:lpstr>
      <vt:lpstr>Questions &amp; Discussion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LAPD Crime Data Analysis (2010 - 2015)</dc:title>
  <dc:subject/>
  <dc:creator/>
  <cp:keywords/>
  <dc:description>generated using python-pptx</dc:description>
  <cp:lastModifiedBy>Maame Birago Aninkorah</cp:lastModifiedBy>
  <cp:revision>170</cp:revision>
  <dcterms:created xsi:type="dcterms:W3CDTF">2013-01-27T09:14:16Z</dcterms:created>
  <dcterms:modified xsi:type="dcterms:W3CDTF">2025-07-31T06:37:07Z</dcterms:modified>
  <cp:category/>
</cp:coreProperties>
</file>

<file path=docProps/thumbnail.jpeg>
</file>